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panose="020F050202020403020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auto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auto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auto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auto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auto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 indent="-342900"/>
            <a:r>
              <a:rPr lang="en-US" altLang="zh-CN"/>
              <a:t>Click to edit Master text styles</a:t>
            </a:r>
            <a:endParaRPr lang="en-US" altLang="zh-CN"/>
          </a:p>
          <a:p>
            <a:pPr lvl="1" indent="-285750"/>
            <a:r>
              <a:rPr lang="en-US" altLang="zh-CN"/>
              <a:t>Second level</a:t>
            </a:r>
            <a:endParaRPr lang="en-US" altLang="zh-CN"/>
          </a:p>
          <a:p>
            <a:pPr lvl="2" indent="-228600"/>
            <a:r>
              <a:rPr lang="en-US" altLang="zh-CN"/>
              <a:t>Third level</a:t>
            </a:r>
            <a:endParaRPr lang="en-US" altLang="zh-CN"/>
          </a:p>
          <a:p>
            <a:pPr lvl="3" indent="-228600"/>
            <a:r>
              <a:rPr lang="en-US" altLang="zh-CN"/>
              <a:t>Fourth level</a:t>
            </a:r>
            <a:endParaRPr lang="en-US" altLang="zh-CN"/>
          </a:p>
          <a:p>
            <a:pPr lvl="4" indent="-22860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1D8BD707-D9CF-40AE-B4C6-C98DA3205C09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B6F15528-21DE-4FAA-801E-634DDDAF4B2B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0000"/>
            </a:gs>
            <a:gs pos="100000">
              <a:srgbClr val="760303"/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pPr fontAlgn="auto"/>
            <a:r>
              <a:rPr lang="en-US" altLang="zh-CN" b="1" strike="noStrike" noProof="1">
                <a:gradFill>
                  <a:gsLst>
                    <a:gs pos="100000">
                      <a:srgbClr val="FBFB11"/>
                    </a:gs>
                    <a:gs pos="100000">
                      <a:srgbClr val="838309"/>
                    </a:gs>
                  </a:gsLst>
                  <a:lin ang="5400000"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xxx</a:t>
            </a:r>
            <a:r>
              <a:rPr lang="zh-CN" altLang="en-US" b="1" strike="noStrike" noProof="1">
                <a:gradFill>
                  <a:gsLst>
                    <a:gs pos="100000">
                      <a:srgbClr val="FBFB11"/>
                    </a:gs>
                    <a:gs pos="100000">
                      <a:srgbClr val="838309"/>
                    </a:gs>
                  </a:gsLst>
                  <a:lin ang="5400000"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主题</a:t>
            </a:r>
            <a:r>
              <a:rPr lang="zh-CN" altLang="zh-CN" b="1" strike="noStrike" noProof="1">
                <a:gradFill>
                  <a:gsLst>
                    <a:gs pos="100000">
                      <a:srgbClr val="FBFB11"/>
                    </a:gs>
                    <a:gs pos="100000">
                      <a:srgbClr val="838309"/>
                    </a:gs>
                  </a:gsLst>
                  <a:lin ang="5400000"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会</a:t>
            </a:r>
            <a:endParaRPr lang="zh-CN" altLang="zh-CN" b="1" strike="noStrike" noProof="1">
              <a:gradFill>
                <a:gsLst>
                  <a:gs pos="100000">
                    <a:srgbClr val="FBFB11"/>
                  </a:gs>
                  <a:gs pos="100000">
                    <a:srgbClr val="838309"/>
                  </a:gs>
                </a:gsLst>
                <a:lin ang="5400000"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fontAlgn="auto"/>
            <a:r>
              <a:rPr lang="en-US" altLang="zh-CN" strike="noStrike" noProof="1"/>
              <a:t> </a:t>
            </a:r>
            <a:endParaRPr lang="en-US" altLang="zh-CN" strike="noStrike" noProof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0000"/>
            </a:gs>
            <a:gs pos="100000">
              <a:srgbClr val="760303"/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pPr fontAlgn="auto"/>
            <a:r>
              <a:rPr lang="en-US" altLang="zh-CN" b="1" strike="noStrike" noProof="1">
                <a:gradFill>
                  <a:gsLst>
                    <a:gs pos="100000">
                      <a:srgbClr val="FBFB11"/>
                    </a:gs>
                    <a:gs pos="100000">
                      <a:srgbClr val="838309"/>
                    </a:gs>
                  </a:gsLst>
                  <a:lin ang="5400000"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xxx</a:t>
            </a:r>
            <a:r>
              <a:rPr lang="zh-CN" altLang="en-US" b="1" strike="noStrike" noProof="1">
                <a:gradFill>
                  <a:gsLst>
                    <a:gs pos="100000">
                      <a:srgbClr val="FBFB11"/>
                    </a:gs>
                    <a:gs pos="100000">
                      <a:srgbClr val="838309"/>
                    </a:gs>
                  </a:gsLst>
                  <a:lin ang="5400000"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主题</a:t>
            </a:r>
            <a:r>
              <a:rPr lang="zh-CN" altLang="zh-CN" b="1" strike="noStrike" noProof="1">
                <a:gradFill>
                  <a:gsLst>
                    <a:gs pos="100000">
                      <a:srgbClr val="FBFB11"/>
                    </a:gs>
                    <a:gs pos="100000">
                      <a:srgbClr val="838309"/>
                    </a:gs>
                  </a:gsLst>
                  <a:lin ang="5400000"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会</a:t>
            </a:r>
            <a:r>
              <a:rPr lang="en-US" altLang="zh-CN" b="1" strike="noStrike" noProof="1">
                <a:gradFill>
                  <a:gsLst>
                    <a:gs pos="100000">
                      <a:srgbClr val="FBFB11"/>
                    </a:gs>
                    <a:gs pos="100000">
                      <a:srgbClr val="838309"/>
                    </a:gs>
                  </a:gsLst>
                  <a:lin ang="5400000"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2</a:t>
            </a:r>
            <a:endParaRPr lang="en-US" altLang="zh-CN" b="1" strike="noStrike" noProof="1">
              <a:gradFill>
                <a:gsLst>
                  <a:gs pos="100000">
                    <a:srgbClr val="FBFB11"/>
                  </a:gs>
                  <a:gs pos="100000">
                    <a:srgbClr val="838309"/>
                  </a:gs>
                </a:gsLst>
                <a:lin ang="5400000"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fontAlgn="auto"/>
            <a:r>
              <a:rPr lang="en-US" altLang="zh-CN" strike="noStrike" noProof="1"/>
              <a:t> </a:t>
            </a:r>
            <a:endParaRPr lang="en-US" altLang="zh-CN" strike="noStrike" noProof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WPS 演示</Application>
  <PresentationFormat/>
  <Paragraphs>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黑体</vt:lpstr>
      <vt:lpstr>Calibri</vt:lpstr>
      <vt:lpstr>微软雅黑</vt:lpstr>
      <vt:lpstr>Arial Unicode MS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xxx主题会</dc:title>
  <dc:creator/>
  <cp:lastModifiedBy>Administrator</cp:lastModifiedBy>
  <cp:revision>6</cp:revision>
  <dcterms:created xsi:type="dcterms:W3CDTF">2024-12-15T06:32:00Z</dcterms:created>
  <dcterms:modified xsi:type="dcterms:W3CDTF">2024-12-15T06:34:50Z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2052-10.8.2.6613</vt:lpwstr>
  </property>
</Properties>
</file>