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3"/>
    <p:sldId id="471" r:id="rId4"/>
    <p:sldId id="2153" r:id="rId5"/>
    <p:sldId id="2155" r:id="rId6"/>
    <p:sldId id="2157" r:id="rId7"/>
    <p:sldId id="472" r:id="rId8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FF33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-1517" y="-235"/>
      </p:cViewPr>
      <p:guideLst>
        <p:guide orient="horz" pos="2152"/>
        <p:guide pos="295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198" cy="7619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页眉占位符 2049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z="1200" strike="noStrike" noProof="1"/>
          </a:p>
        </p:txBody>
      </p:sp>
      <p:sp>
        <p:nvSpPr>
          <p:cNvPr id="2051" name="日期占位符 2050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algn="r" fontAlgn="base"/>
            <a:endParaRPr lang="zh-CN" altLang="en-US" sz="1200" strike="noStrike" noProof="1"/>
          </a:p>
        </p:txBody>
      </p:sp>
      <p:sp>
        <p:nvSpPr>
          <p:cNvPr id="11268" name="幻灯片图像占位符 205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11269" name="文本占位符 2052"/>
          <p:cNvSpPr>
            <a:spLocks noGrp="1" noRot="1"/>
          </p:cNvSpPr>
          <p:nvPr>
            <p:ph type="body" sz="quarter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 indent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0"/>
            <a:r>
              <a:rPr lang="zh-CN" altLang="en-US"/>
              <a:t>第二级</a:t>
            </a:r>
            <a:endParaRPr lang="zh-CN" altLang="en-US"/>
          </a:p>
          <a:p>
            <a:pPr lvl="2" indent="0"/>
            <a:r>
              <a:rPr lang="zh-CN" altLang="en-US"/>
              <a:t>第三级</a:t>
            </a:r>
            <a:endParaRPr lang="zh-CN" altLang="en-US"/>
          </a:p>
          <a:p>
            <a:pPr lvl="3" indent="0"/>
            <a:r>
              <a:rPr lang="zh-CN" altLang="en-US"/>
              <a:t>第四级</a:t>
            </a:r>
            <a:endParaRPr lang="zh-CN" altLang="en-US"/>
          </a:p>
          <a:p>
            <a:pPr lvl="4" indent="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2054" name="页脚占位符 2053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endParaRPr lang="zh-CN" altLang="en-US" sz="1200" strike="noStrike" noProof="1"/>
          </a:p>
        </p:txBody>
      </p:sp>
      <p:sp>
        <p:nvSpPr>
          <p:cNvPr id="2055" name="灯片编号占位符 2054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fontAlgn="base"/>
            <a:fld id="{9A0DB2DC-4C9A-4742-B13C-FB6460FD3503}" type="slidenum">
              <a:rPr lang="zh-CN" altLang="en-US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z="1200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lvl="0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>
  <p:cSld name="标题幻灯片"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图片 9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KSO_CT2"/>
          <p:cNvSpPr>
            <a:spLocks noGrp="1"/>
          </p:cNvSpPr>
          <p:nvPr>
            <p:ph type="subTitle" idx="1" hasCustomPrompt="1"/>
          </p:nvPr>
        </p:nvSpPr>
        <p:spPr>
          <a:xfrm>
            <a:off x="231249" y="2503751"/>
            <a:ext cx="6359124" cy="467211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2">
                    <a:lumMod val="75000"/>
                  </a:schemeClr>
                </a:solidFill>
                <a:effectLst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auto"/>
            <a:r>
              <a:rPr lang="zh-CN" altLang="en-US" strike="noStrike" noProof="1" smtClean="0"/>
              <a:t>单击此处添加您的副标题</a:t>
            </a:r>
            <a:endParaRPr lang="zh-CN" altLang="en-US" strike="noStrike" noProof="1" smtClean="0"/>
          </a:p>
        </p:txBody>
      </p:sp>
      <p:sp>
        <p:nvSpPr>
          <p:cNvPr id="7" name="KSO_CT1"/>
          <p:cNvSpPr>
            <a:spLocks noGrp="1"/>
          </p:cNvSpPr>
          <p:nvPr>
            <p:ph type="title" hasCustomPrompt="1"/>
          </p:nvPr>
        </p:nvSpPr>
        <p:spPr>
          <a:xfrm>
            <a:off x="231249" y="1070519"/>
            <a:ext cx="6359124" cy="1363187"/>
          </a:xfrm>
        </p:spPr>
        <p:txBody>
          <a:bodyPr>
            <a:normAutofit/>
          </a:bodyPr>
          <a:lstStyle>
            <a:lvl1pPr algn="ctr">
              <a:defRPr sz="3200">
                <a:gradFill flip="none" rotWithShape="1">
                  <a:gsLst>
                    <a:gs pos="34000">
                      <a:schemeClr val="accent2"/>
                    </a:gs>
                    <a:gs pos="1000">
                      <a:schemeClr val="accent1"/>
                    </a:gs>
                    <a:gs pos="97248">
                      <a:schemeClr val="accent3"/>
                    </a:gs>
                    <a:gs pos="67000">
                      <a:schemeClr val="accent5"/>
                    </a:gs>
                  </a:gsLst>
                  <a:lin ang="0" scaled="1"/>
                  <a:tileRect/>
                </a:gradFill>
                <a:effectLst/>
              </a:defRPr>
            </a:lvl1pPr>
          </a:lstStyle>
          <a:p>
            <a:pPr fontAlgn="auto"/>
            <a:r>
              <a:rPr lang="zh-CN" altLang="en-US" strike="noStrike" noProof="1" smtClean="0"/>
              <a:t>单击此处添加您的标题</a:t>
            </a:r>
            <a:endParaRPr lang="zh-CN" altLang="en-US" strike="noStrike" noProof="1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base"/>
            <a:fld id="{FD6A0D47-0236-4A71-8B93-0C2C8F83ABBC}" type="datetimeFigureOut">
              <a:rPr lang="zh-CN" altLang="en-US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base"/>
            <a:endParaRPr lang="zh-CN" altLang="en-US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base"/>
            <a:fld id="{D75BA133-AB96-4B5A-9DB7-AAFAFDF92353}" type="slidenum">
              <a:rPr lang="zh-CN" altLang="en-US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628650" y="495300"/>
            <a:ext cx="7886700" cy="5626100"/>
          </a:xfrm>
        </p:spPr>
        <p:txBody>
          <a:bodyPr/>
          <a:lstStyle>
            <a:lvl1pPr>
              <a:defRPr sz="2400">
                <a:solidFill>
                  <a:srgbClr val="3F3F3F"/>
                </a:solidFill>
              </a:defRPr>
            </a:lvl1pPr>
            <a:lvl2pPr marL="269875" indent="-135255">
              <a:spcAft>
                <a:spcPts val="0"/>
              </a:spcAft>
              <a:buClrTx/>
              <a:buFont typeface="Arial" panose="020B0604020202020204" pitchFamily="34" charset="0"/>
              <a:buChar char="•"/>
              <a:defRPr sz="2000">
                <a:solidFill>
                  <a:srgbClr val="3F3F3F"/>
                </a:solidFill>
              </a:defRPr>
            </a:lvl2pPr>
            <a:lvl3pPr marL="405130" indent="-135255">
              <a:defRPr sz="1800"/>
            </a:lvl3pPr>
            <a:lvl4pPr marL="539750" indent="-135255">
              <a:defRPr sz="1800"/>
            </a:lvl4pPr>
            <a:lvl5pPr marL="675005" indent="-135255">
              <a:defRPr sz="1800"/>
            </a:lvl5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fontAlgn="base"/>
            <a:fld id="{FD6A0D47-0236-4A71-8B93-0C2C8F83ABBC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fontAlgn="base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fontAlgn="base"/>
            <a:fld id="{D75BA133-AB96-4B5A-9DB7-AAFAFDF92353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418500" y="366953"/>
            <a:ext cx="8291700" cy="774000"/>
          </a:xfrm>
        </p:spPr>
        <p:txBody>
          <a:bodyPr/>
          <a:lstStyle>
            <a:lvl1pPr algn="ctr">
              <a:defRPr>
                <a:solidFill>
                  <a:schemeClr val="accent1"/>
                </a:solidFill>
              </a:defRPr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>
          <a:xfrm>
            <a:off x="419100" y="3060700"/>
            <a:ext cx="8291101" cy="3001701"/>
          </a:xfrm>
        </p:spPr>
        <p:txBody>
          <a:bodyPr>
            <a:normAutofit/>
          </a:bodyPr>
          <a:lstStyle>
            <a:lvl1pPr marL="0" indent="-135255" algn="l">
              <a:buClrTx/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3F3F3F"/>
                </a:solidFill>
              </a:defRPr>
            </a:lvl1pPr>
            <a:lvl2pPr marL="269875" indent="-135255" algn="l">
              <a:buClrTx/>
              <a:buFont typeface="Arial" panose="020B0604020202020204" pitchFamily="34" charset="0"/>
              <a:buChar char="•"/>
              <a:defRPr sz="2000">
                <a:solidFill>
                  <a:srgbClr val="3F3F3F"/>
                </a:solidFill>
              </a:defRPr>
            </a:lvl2pPr>
            <a:lvl3pPr marL="405130" indent="-135255">
              <a:defRPr/>
            </a:lvl3pPr>
            <a:lvl4pPr marL="539750" indent="-135255">
              <a:defRPr/>
            </a:lvl4pPr>
            <a:lvl5pPr marL="675005" indent="-135255">
              <a:defRPr/>
            </a:lvl5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/>
            <a:fld id="{FD6A0D47-0236-4A71-8B93-0C2C8F83ABBC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/>
            <a:fld id="{D75BA133-AB96-4B5A-9DB7-AAFAFDF92353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ST1"/>
          <p:cNvSpPr>
            <a:spLocks noGrp="1"/>
          </p:cNvSpPr>
          <p:nvPr>
            <p:ph type="title" hasCustomPrompt="1"/>
          </p:nvPr>
        </p:nvSpPr>
        <p:spPr>
          <a:xfrm>
            <a:off x="1187054" y="1822451"/>
            <a:ext cx="6769893" cy="1235075"/>
          </a:xfrm>
        </p:spPr>
        <p:txBody>
          <a:bodyPr anchor="b">
            <a:normAutofit/>
          </a:bodyPr>
          <a:lstStyle>
            <a:lvl1pPr algn="ctr">
              <a:defRPr sz="3200">
                <a:gradFill>
                  <a:gsLst>
                    <a:gs pos="34000">
                      <a:schemeClr val="accent2"/>
                    </a:gs>
                    <a:gs pos="1000">
                      <a:schemeClr val="accent1"/>
                    </a:gs>
                    <a:gs pos="97248">
                      <a:schemeClr val="accent3"/>
                    </a:gs>
                    <a:gs pos="67000">
                      <a:schemeClr val="accent5"/>
                    </a:gs>
                  </a:gsLst>
                  <a:lin ang="0" scaled="1"/>
                </a:gradFill>
                <a:effectLst/>
              </a:defRPr>
            </a:lvl1pPr>
          </a:lstStyle>
          <a:p>
            <a:pPr fontAlgn="auto"/>
            <a:r>
              <a:rPr lang="zh-CN" altLang="en-US" strike="noStrike" noProof="1" smtClean="0"/>
              <a:t>此处添加您的标题</a:t>
            </a:r>
            <a:endParaRPr lang="en-US" strike="noStrike" noProof="1"/>
          </a:p>
        </p:txBody>
      </p:sp>
      <p:sp>
        <p:nvSpPr>
          <p:cNvPr id="3" name="KSO_ST2"/>
          <p:cNvSpPr>
            <a:spLocks noGrp="1"/>
          </p:cNvSpPr>
          <p:nvPr>
            <p:ph type="body" idx="1" hasCustomPrompt="1"/>
          </p:nvPr>
        </p:nvSpPr>
        <p:spPr>
          <a:xfrm>
            <a:off x="1187054" y="3125432"/>
            <a:ext cx="6769892" cy="633767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 t="-2000"/>
            </a:stretch>
          </a:blipFill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bg2">
                    <a:lumMod val="50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/>
            <a:r>
              <a:rPr lang="zh-CN" altLang="en-US" strike="noStrike" noProof="1" smtClean="0"/>
              <a:t>单击此处添加您的副标题</a:t>
            </a:r>
            <a:endParaRPr lang="en-US" altLang="zh-CN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/>
            <a:fld id="{FD6A0D47-0236-4A71-8B93-0C2C8F83ABBC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/>
            <a:fld id="{D75BA133-AB96-4B5A-9DB7-AAFAFDF92353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628650" y="364930"/>
            <a:ext cx="7886700" cy="699594"/>
          </a:xfrm>
        </p:spPr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3" name="KSO_BC1"/>
          <p:cNvSpPr>
            <a:spLocks noGrp="1"/>
          </p:cNvSpPr>
          <p:nvPr>
            <p:ph sz="half" idx="1"/>
          </p:nvPr>
        </p:nvSpPr>
        <p:spPr>
          <a:xfrm>
            <a:off x="628650" y="1254016"/>
            <a:ext cx="3810000" cy="4761452"/>
          </a:xfrm>
        </p:spPr>
        <p:txBody>
          <a:bodyPr>
            <a:normAutofit/>
          </a:bodyPr>
          <a:lstStyle>
            <a:lvl1pPr algn="l">
              <a:defRPr sz="2400">
                <a:solidFill>
                  <a:srgbClr val="3F3F3F"/>
                </a:solidFill>
              </a:defRPr>
            </a:lvl1pPr>
            <a:lvl2pPr algn="l">
              <a:defRPr sz="2000">
                <a:solidFill>
                  <a:srgbClr val="3F3F3F"/>
                </a:solidFill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KSO_BC2"/>
          <p:cNvSpPr>
            <a:spLocks noGrp="1"/>
          </p:cNvSpPr>
          <p:nvPr>
            <p:ph sz="half" idx="2"/>
          </p:nvPr>
        </p:nvSpPr>
        <p:spPr>
          <a:xfrm>
            <a:off x="4694763" y="1254016"/>
            <a:ext cx="3820587" cy="4761452"/>
          </a:xfrm>
        </p:spPr>
        <p:txBody>
          <a:bodyPr>
            <a:normAutofit/>
          </a:bodyPr>
          <a:lstStyle>
            <a:lvl1pPr algn="l">
              <a:defRPr sz="2400">
                <a:solidFill>
                  <a:srgbClr val="3F3F3F"/>
                </a:solidFill>
              </a:defRPr>
            </a:lvl1pPr>
            <a:lvl2pPr algn="l">
              <a:defRPr sz="2000">
                <a:solidFill>
                  <a:srgbClr val="3F3F3F"/>
                </a:solidFill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/>
            <a:fld id="{FD6A0D47-0236-4A71-8B93-0C2C8F83ABBC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/>
            <a:fld id="{D75BA133-AB96-4B5A-9DB7-AAFAFDF92353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628650" y="297391"/>
            <a:ext cx="7886700" cy="820210"/>
          </a:xfrm>
        </p:spPr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426369"/>
            <a:ext cx="3868340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KSO_BC1"/>
          <p:cNvSpPr>
            <a:spLocks noGrp="1"/>
          </p:cNvSpPr>
          <p:nvPr>
            <p:ph sz="half" idx="2"/>
          </p:nvPr>
        </p:nvSpPr>
        <p:spPr>
          <a:xfrm>
            <a:off x="628650" y="2250281"/>
            <a:ext cx="3868340" cy="3684588"/>
          </a:xfrm>
        </p:spPr>
        <p:txBody>
          <a:bodyPr/>
          <a:lstStyle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en-US" altLang="zh-CN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en-US" altLang="zh-CN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en-US" altLang="zh-CN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7959" y="1426369"/>
            <a:ext cx="38873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KSO_BC2"/>
          <p:cNvSpPr>
            <a:spLocks noGrp="1"/>
          </p:cNvSpPr>
          <p:nvPr>
            <p:ph sz="quarter" idx="4"/>
          </p:nvPr>
        </p:nvSpPr>
        <p:spPr>
          <a:xfrm>
            <a:off x="4627959" y="2250281"/>
            <a:ext cx="3887391" cy="3684588"/>
          </a:xfrm>
        </p:spPr>
        <p:txBody>
          <a:bodyPr/>
          <a:lstStyle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en-US" altLang="zh-CN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en-US" altLang="zh-CN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en-US" altLang="zh-CN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 smtClean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/>
            <a:fld id="{FD6A0D47-0236-4A71-8B93-0C2C8F83ABBC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/>
            <a:endParaRPr lang="zh-CN" altLang="en-US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/>
            <a:fld id="{D75BA133-AB96-4B5A-9DB7-AAFAFDF92353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空心弧 6"/>
          <p:cNvSpPr/>
          <p:nvPr/>
        </p:nvSpPr>
        <p:spPr bwMode="auto">
          <a:xfrm rot="7086271">
            <a:off x="4865688" y="2482850"/>
            <a:ext cx="1766888" cy="1766888"/>
          </a:xfrm>
          <a:prstGeom prst="blockArc">
            <a:avLst>
              <a:gd name="adj1" fmla="val 5502533"/>
              <a:gd name="adj2" fmla="val 1980318"/>
              <a:gd name="adj3" fmla="val 1053"/>
            </a:avLst>
          </a:prstGeom>
          <a:solidFill>
            <a:schemeClr val="accent1"/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fontAlgn="base">
              <a:defRPr/>
            </a:pPr>
            <a:endParaRPr lang="zh-CN" altLang="en-US" strike="noStrike" noProof="1">
              <a:solidFill>
                <a:schemeClr val="tx1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2935608" y="2895599"/>
            <a:ext cx="2857351" cy="892629"/>
          </a:xfrm>
        </p:spPr>
        <p:txBody>
          <a:bodyPr>
            <a:noAutofit/>
          </a:bodyPr>
          <a:lstStyle>
            <a:lvl1pPr>
              <a:defRPr sz="4500">
                <a:solidFill>
                  <a:schemeClr val="accent1"/>
                </a:solidFill>
              </a:defRPr>
            </a:lvl1pPr>
          </a:lstStyle>
          <a:p>
            <a:pPr fontAlgn="auto"/>
            <a:r>
              <a:rPr lang="zh-CN" altLang="en-US" strike="noStrike" noProof="1" smtClean="0"/>
              <a:t>编辑标题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base"/>
            <a:fld id="{D4F499D6-4761-4E00-AD6D-B3F7DD7DB0FA}" type="datetimeFigureOut">
              <a:rPr lang="zh-CN" altLang="en-US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base"/>
            <a:endParaRPr lang="zh-CN" altLang="en-US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base"/>
            <a:fld id="{66F14576-7FAA-413C-8623-7421058D7FCD}" type="slidenum">
              <a:rPr lang="zh-CN" altLang="en-US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图片 5"/>
          <p:cNvPicPr>
            <a:picLocks noChangeAspect="1"/>
          </p:cNvPicPr>
          <p:nvPr/>
        </p:nvPicPr>
        <p:blipFill>
          <a:blip r:embed="rId3" cstate="print"/>
          <a:srcRect b="1381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矩形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48000">
                <a:schemeClr val="bg1">
                  <a:alpha val="40000"/>
                </a:schemeClr>
              </a:gs>
              <a:gs pos="100000">
                <a:schemeClr val="bg1">
                  <a:shade val="100000"/>
                  <a:satMod val="115000"/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z="1800" strike="noStrike" noProof="1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base"/>
            <a:fld id="{FD6A0D47-0236-4A71-8B93-0C2C8F83ABBC}" type="datetimeFigureOut">
              <a:rPr lang="zh-CN" altLang="en-US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base"/>
            <a:endParaRPr lang="zh-CN" altLang="en-US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base"/>
            <a:fld id="{D75BA133-AB96-4B5A-9DB7-AAFAFDF92353}" type="slidenum">
              <a:rPr lang="zh-CN" altLang="en-US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6"/>
          <p:cNvSpPr>
            <a:spLocks noChangeArrowheads="1"/>
          </p:cNvSpPr>
          <p:nvPr/>
        </p:nvSpPr>
        <p:spPr bwMode="auto">
          <a:xfrm>
            <a:off x="0" y="1111250"/>
            <a:ext cx="9144000" cy="5327650"/>
          </a:xfrm>
          <a:prstGeom prst="rect">
            <a:avLst/>
          </a:prstGeom>
          <a:noFill/>
          <a:ln w="9525">
            <a:solidFill>
              <a:schemeClr val="accent1">
                <a:lumMod val="40000"/>
                <a:lumOff val="60000"/>
              </a:schemeClr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norm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9pPr>
          </a:lstStyle>
          <a:p>
            <a:pPr algn="ctr" eaLnBrk="1" fontAlgn="base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zh-CN" altLang="zh-CN" sz="1350" strike="noStrike" noProof="1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矩形 3"/>
          <p:cNvSpPr>
            <a:spLocks noChangeArrowheads="1"/>
          </p:cNvSpPr>
          <p:nvPr/>
        </p:nvSpPr>
        <p:spPr bwMode="auto">
          <a:xfrm>
            <a:off x="0" y="0"/>
            <a:ext cx="1620838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9pPr>
          </a:lstStyle>
          <a:p>
            <a:pPr fontAlgn="base">
              <a:lnSpc>
                <a:spcPct val="120000"/>
              </a:lnSpc>
              <a:spcBef>
                <a:spcPts val="900"/>
              </a:spcBef>
              <a:spcAft>
                <a:spcPts val="450"/>
              </a:spcAft>
              <a:buNone/>
              <a:defRPr/>
            </a:pPr>
            <a:endParaRPr lang="zh-CN" altLang="en-US" sz="1050" strike="noStrike" noProof="1">
              <a:solidFill>
                <a:srgbClr val="FFFFFF"/>
              </a:solidFill>
              <a:latin typeface="+mn-ea"/>
              <a:ea typeface="+mn-ea"/>
            </a:endParaRPr>
          </a:p>
        </p:txBody>
      </p:sp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944000" y="288000"/>
            <a:ext cx="6947100" cy="5832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3" name="KSO_BC1"/>
          <p:cNvSpPr>
            <a:spLocks noGrp="1"/>
          </p:cNvSpPr>
          <p:nvPr>
            <p:ph type="pic" idx="1"/>
          </p:nvPr>
        </p:nvSpPr>
        <p:spPr>
          <a:xfrm>
            <a:off x="1944000" y="1533600"/>
            <a:ext cx="3819600" cy="4482000"/>
          </a:xfrm>
        </p:spPr>
        <p:txBody>
          <a:bodyPr lIns="0" rIns="0" anchor="ctr" anchorCtr="0">
            <a:normAutofit/>
          </a:bodyPr>
          <a:lstStyle>
            <a:lvl1pPr marL="0" indent="0" algn="ctr">
              <a:buNone/>
              <a:defRPr sz="18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auto"/>
            <a:r>
              <a:rPr lang="zh-CN" altLang="en-US" strike="noStrike" noProof="1" smtClean="0"/>
              <a:t>单击图标添加图片</a:t>
            </a:r>
            <a:endParaRPr lang="en-US" strike="noStrike" noProof="1"/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5892800" y="1533600"/>
            <a:ext cx="2998300" cy="44820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base"/>
            <a:fld id="{FD6A0D47-0236-4A71-8B93-0C2C8F83ABBC}" type="datetimeFigureOut">
              <a:rPr lang="zh-CN" altLang="en-US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base"/>
            <a:endParaRPr lang="zh-CN" altLang="en-US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base"/>
            <a:fld id="{D75BA133-AB96-4B5A-9DB7-AAFAFDF92353}" type="slidenum">
              <a:rPr lang="zh-CN" altLang="en-US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 orient="vert"/>
          </p:nvPr>
        </p:nvSpPr>
        <p:spPr>
          <a:xfrm>
            <a:off x="7628468" y="365125"/>
            <a:ext cx="886883" cy="5811838"/>
          </a:xfrm>
        </p:spPr>
        <p:txBody>
          <a:bodyPr vert="eaVert"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6906684" cy="5811838"/>
          </a:xfrm>
        </p:spPr>
        <p:txBody>
          <a:bodyPr vert="eaVert"/>
          <a:lstStyle>
            <a:lvl1pPr>
              <a:spcBef>
                <a:spcPts val="225"/>
              </a:spcBef>
              <a:spcAft>
                <a:spcPts val="225"/>
              </a:spcAft>
              <a:defRPr sz="2400">
                <a:solidFill>
                  <a:srgbClr val="414141"/>
                </a:solidFill>
              </a:defRPr>
            </a:lvl1pPr>
            <a:lvl2pPr marL="405130" indent="-135255">
              <a:spcBef>
                <a:spcPts val="225"/>
              </a:spcBef>
              <a:spcAft>
                <a:spcPts val="225"/>
              </a:spcAft>
              <a:buClrTx/>
              <a:buFont typeface="Arial" panose="020B0604020202020204" pitchFamily="34" charset="0"/>
              <a:buChar char="•"/>
              <a:defRPr sz="2000">
                <a:solidFill>
                  <a:srgbClr val="414141"/>
                </a:solidFill>
              </a:defRPr>
            </a:lvl2pPr>
            <a:lvl3pPr marL="539750" indent="-135255">
              <a:spcBef>
                <a:spcPts val="225"/>
              </a:spcBef>
              <a:spcAft>
                <a:spcPts val="225"/>
              </a:spcAft>
              <a:defRPr sz="1800"/>
            </a:lvl3pPr>
            <a:lvl4pPr marL="675005" indent="-135255">
              <a:spcBef>
                <a:spcPts val="225"/>
              </a:spcBef>
              <a:spcAft>
                <a:spcPts val="225"/>
              </a:spcAft>
              <a:defRPr sz="1800"/>
            </a:lvl4pPr>
            <a:lvl5pPr marL="810260" indent="-135255">
              <a:spcBef>
                <a:spcPts val="225"/>
              </a:spcBef>
              <a:spcAft>
                <a:spcPts val="225"/>
              </a:spcAft>
              <a:defRPr sz="1800"/>
            </a:lvl5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/>
            <a:fld id="{FD6A0D47-0236-4A71-8B93-0C2C8F83ABBC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/>
            <a:fld id="{D75BA133-AB96-4B5A-9DB7-AAFAFDF92353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1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356350"/>
          </a:xfrm>
          <a:prstGeom prst="rect">
            <a:avLst/>
          </a:prstGeom>
          <a:gradFill flip="none" rotWithShape="1">
            <a:gsLst>
              <a:gs pos="48000">
                <a:schemeClr val="bg1">
                  <a:alpha val="40000"/>
                </a:schemeClr>
              </a:gs>
              <a:gs pos="100000">
                <a:schemeClr val="bg1">
                  <a:shade val="100000"/>
                  <a:satMod val="115000"/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z="1800" strike="noStrike" noProof="1"/>
          </a:p>
        </p:txBody>
      </p:sp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628650" y="366713"/>
            <a:ext cx="7886700" cy="70008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1028" name="KSO_BC1"/>
          <p:cNvSpPr>
            <a:spLocks noGrp="1"/>
          </p:cNvSpPr>
          <p:nvPr>
            <p:ph type="body"/>
          </p:nvPr>
        </p:nvSpPr>
        <p:spPr>
          <a:xfrm>
            <a:off x="628650" y="1216025"/>
            <a:ext cx="7886700" cy="5013325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t"/>
          <a:lstStyle/>
          <a:p>
            <a:pPr lvl="0" indent="-26797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135255"/>
            <a:r>
              <a:rPr lang="zh-CN" altLang="en-US" dirty="0"/>
              <a:t>第二级</a:t>
            </a:r>
            <a:endParaRPr lang="zh-CN" altLang="en-US" dirty="0"/>
          </a:p>
          <a:p>
            <a:pPr lvl="2" indent="-171450"/>
            <a:r>
              <a:rPr lang="zh-CN" altLang="en-US" dirty="0"/>
              <a:t>第三级</a:t>
            </a:r>
            <a:endParaRPr lang="zh-CN" altLang="en-US" dirty="0"/>
          </a:p>
          <a:p>
            <a:pPr lvl="3" indent="-171450"/>
            <a:r>
              <a:rPr lang="zh-CN" altLang="en-US" dirty="0"/>
              <a:t>第四级</a:t>
            </a:r>
            <a:endParaRPr lang="zh-CN" altLang="en-US" dirty="0"/>
          </a:p>
          <a:p>
            <a:pPr lvl="4" indent="-172085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/>
            <a:fld id="{FD6A0D47-0236-4A71-8B93-0C2C8F83ABBC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/>
            <a:fld id="{D75BA133-AB96-4B5A-9DB7-AAFAFDF92353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800" b="1" i="0" kern="1200" baseline="0">
          <a:gradFill>
            <a:gsLst>
              <a:gs pos="34000">
                <a:schemeClr val="accent2"/>
              </a:gs>
              <a:gs pos="1000">
                <a:schemeClr val="accent1"/>
              </a:gs>
              <a:gs pos="97248">
                <a:schemeClr val="accent3"/>
              </a:gs>
              <a:gs pos="67000">
                <a:schemeClr val="accent5"/>
              </a:gs>
            </a:gsLst>
            <a:lin ang="0" scaled="1"/>
          </a:gradFill>
          <a:effectLst/>
          <a:latin typeface="+mj-lt"/>
          <a:ea typeface="+mn-ea"/>
          <a:cs typeface="+mj-cs"/>
        </a:defRPr>
      </a:lvl1pPr>
    </p:titleStyle>
    <p:bodyStyle>
      <a:lvl1pPr marL="267970" indent="-267970" algn="just" defTabSz="685800" rtl="0" eaLnBrk="1" latinLnBrk="0" hangingPunct="1">
        <a:spcBef>
          <a:spcPts val="225"/>
        </a:spcBef>
        <a:spcAft>
          <a:spcPts val="225"/>
        </a:spcAft>
        <a:buClr>
          <a:schemeClr val="accent1"/>
        </a:buClr>
        <a:buSzPct val="65000"/>
        <a:buFont typeface="Wingdings" panose="05000000000000000000" pitchFamily="2" charset="2"/>
        <a:buChar char="p"/>
        <a:defRPr sz="2400" kern="1200" baseline="0">
          <a:solidFill>
            <a:srgbClr val="3F3F3F"/>
          </a:solidFill>
          <a:latin typeface="+mj-lt"/>
          <a:ea typeface="+mn-ea"/>
          <a:cs typeface="+mn-cs"/>
        </a:defRPr>
      </a:lvl1pPr>
      <a:lvl2pPr marL="405130" indent="-135255" algn="just" defTabSz="685800" rtl="0" eaLnBrk="1" latinLnBrk="0" hangingPunct="1">
        <a:spcBef>
          <a:spcPts val="225"/>
        </a:spcBef>
        <a:spcAft>
          <a:spcPts val="225"/>
        </a:spcAft>
        <a:buClrTx/>
        <a:buFont typeface="Arial" panose="020B0604020202020204" pitchFamily="34" charset="0"/>
        <a:buChar char="•"/>
        <a:defRPr sz="2000" kern="1200" baseline="0">
          <a:solidFill>
            <a:srgbClr val="3F3F3F"/>
          </a:solidFill>
          <a:latin typeface="+mj-lt"/>
          <a:ea typeface="+mn-ea"/>
          <a:cs typeface="+mn-cs"/>
        </a:defRPr>
      </a:lvl2pPr>
      <a:lvl3pPr marL="539750" indent="-171450" algn="l" defTabSz="685800" rtl="0" eaLnBrk="1" latinLnBrk="0" hangingPunct="1">
        <a:spcBef>
          <a:spcPts val="225"/>
        </a:spcBef>
        <a:spcAft>
          <a:spcPts val="225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675005" indent="-171450" algn="l" defTabSz="685800" rtl="0" eaLnBrk="1" latinLnBrk="0" hangingPunct="1">
        <a:spcBef>
          <a:spcPts val="225"/>
        </a:spcBef>
        <a:spcAft>
          <a:spcPts val="225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810260" indent="-171450" algn="l" defTabSz="685800" rtl="0" eaLnBrk="1" latinLnBrk="0" hangingPunct="1">
        <a:spcBef>
          <a:spcPts val="225"/>
        </a:spcBef>
        <a:spcAft>
          <a:spcPts val="225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任意多边形 8"/>
          <p:cNvSpPr/>
          <p:nvPr/>
        </p:nvSpPr>
        <p:spPr>
          <a:xfrm>
            <a:off x="1325563" y="2436813"/>
            <a:ext cx="922338" cy="609600"/>
          </a:xfrm>
          <a:custGeom>
            <a:avLst/>
            <a:gdLst>
              <a:gd name="connsiteX0" fmla="*/ 0 w 1816917"/>
              <a:gd name="connsiteY0" fmla="*/ 0 h 1198930"/>
              <a:gd name="connsiteX1" fmla="*/ 1816917 w 1816917"/>
              <a:gd name="connsiteY1" fmla="*/ 0 h 1198930"/>
              <a:gd name="connsiteX2" fmla="*/ 1816917 w 1816917"/>
              <a:gd name="connsiteY2" fmla="*/ 1198930 h 1198930"/>
              <a:gd name="connsiteX3" fmla="*/ 1654643 w 1816917"/>
              <a:gd name="connsiteY3" fmla="*/ 1198930 h 1198930"/>
              <a:gd name="connsiteX4" fmla="*/ 1654643 w 1816917"/>
              <a:gd name="connsiteY4" fmla="*/ 168860 h 1198930"/>
              <a:gd name="connsiteX5" fmla="*/ 162273 w 1816917"/>
              <a:gd name="connsiteY5" fmla="*/ 168860 h 1198930"/>
              <a:gd name="connsiteX6" fmla="*/ 162273 w 1816917"/>
              <a:gd name="connsiteY6" fmla="*/ 1198930 h 1198930"/>
              <a:gd name="connsiteX7" fmla="*/ 0 w 1816917"/>
              <a:gd name="connsiteY7" fmla="*/ 1198930 h 1198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16917" h="1198930">
                <a:moveTo>
                  <a:pt x="0" y="0"/>
                </a:moveTo>
                <a:lnTo>
                  <a:pt x="1816917" y="0"/>
                </a:lnTo>
                <a:lnTo>
                  <a:pt x="1816917" y="1198930"/>
                </a:lnTo>
                <a:lnTo>
                  <a:pt x="1654643" y="1198930"/>
                </a:lnTo>
                <a:lnTo>
                  <a:pt x="1654643" y="168860"/>
                </a:lnTo>
                <a:lnTo>
                  <a:pt x="162273" y="168860"/>
                </a:lnTo>
                <a:lnTo>
                  <a:pt x="162273" y="1198930"/>
                </a:lnTo>
                <a:lnTo>
                  <a:pt x="0" y="1198930"/>
                </a:lnTo>
                <a:close/>
              </a:path>
            </a:pathLst>
          </a:custGeom>
          <a:solidFill>
            <a:srgbClr val="D3481D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tIns="189000" rIns="297000" bIns="0" anchor="ctr">
            <a:normAutofit/>
          </a:bodyPr>
          <a:lstStyle/>
          <a:p>
            <a:pPr algn="r" fontAlgn="base">
              <a:defRPr/>
            </a:pPr>
            <a:endParaRPr lang="zh-CN" altLang="en-US" sz="1350" strike="noStrike" kern="0" noProof="1">
              <a:solidFill>
                <a:srgbClr val="3F3F3F">
                  <a:lumMod val="50000"/>
                  <a:lumOff val="50000"/>
                </a:srgbClr>
              </a:solidFill>
              <a:latin typeface="黑体" panose="02010600030101010101" pitchFamily="49" charset="-122"/>
            </a:endParaRPr>
          </a:p>
        </p:txBody>
      </p:sp>
      <p:sp>
        <p:nvSpPr>
          <p:cNvPr id="28" name="矩形 27"/>
          <p:cNvSpPr/>
          <p:nvPr/>
        </p:nvSpPr>
        <p:spPr bwMode="auto">
          <a:xfrm>
            <a:off x="0" y="3046413"/>
            <a:ext cx="9144000" cy="42863"/>
          </a:xfrm>
          <a:prstGeom prst="rect">
            <a:avLst/>
          </a:prstGeom>
          <a:solidFill>
            <a:srgbClr val="D3481D">
              <a:lumMod val="20000"/>
              <a:lumOff val="80000"/>
            </a:srgbClr>
          </a:solidFill>
          <a:ln w="3175">
            <a:noFill/>
          </a:ln>
          <a:effectLst/>
        </p:spPr>
        <p:style>
          <a:lnRef idx="2">
            <a:srgbClr val="D3481D">
              <a:shade val="50000"/>
            </a:srgbClr>
          </a:lnRef>
          <a:fillRef idx="1">
            <a:srgbClr val="D3481D"/>
          </a:fillRef>
          <a:effectRef idx="0">
            <a:srgbClr val="D3481D"/>
          </a:effectRef>
          <a:fontRef idx="minor">
            <a:sysClr val="window" lastClr="FFFFFF"/>
          </a:fontRef>
        </p:style>
        <p:txBody>
          <a:bodyPr tIns="0" bIns="0" anchor="ctr">
            <a:normAutofit fontScale="32500" lnSpcReduction="20000"/>
          </a:bodyPr>
          <a:lstStyle/>
          <a:p>
            <a:pPr algn="ctr" fontAlgn="base">
              <a:defRPr/>
            </a:pPr>
            <a:endParaRPr lang="zh-CN" altLang="en-US" sz="1015" b="1" strike="noStrike" kern="10" noProof="1">
              <a:solidFill>
                <a:srgbClr val="05BEFF"/>
              </a:solidFill>
              <a:latin typeface="黑体" panose="02010600030101010101" pitchFamily="49" charset="-122"/>
            </a:endParaRPr>
          </a:p>
        </p:txBody>
      </p:sp>
      <p:sp>
        <p:nvSpPr>
          <p:cNvPr id="12291" name="任意多边形 9"/>
          <p:cNvSpPr/>
          <p:nvPr/>
        </p:nvSpPr>
        <p:spPr>
          <a:xfrm>
            <a:off x="419100" y="2143125"/>
            <a:ext cx="1368425" cy="9032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68028" y="0"/>
              </a:cxn>
              <a:cxn ang="0">
                <a:pos x="1368028" y="903685"/>
              </a:cxn>
              <a:cxn ang="0">
                <a:pos x="1245845" y="903685"/>
              </a:cxn>
              <a:cxn ang="0">
                <a:pos x="1245845" y="127277"/>
              </a:cxn>
              <a:cxn ang="0">
                <a:pos x="122181" y="127277"/>
              </a:cxn>
              <a:cxn ang="0">
                <a:pos x="122181" y="903685"/>
              </a:cxn>
              <a:cxn ang="0">
                <a:pos x="0" y="903685"/>
              </a:cxn>
            </a:cxnLst>
            <a:rect l="0" t="0" r="0" b="0"/>
            <a:pathLst>
              <a:path w="1816917" h="1198930">
                <a:moveTo>
                  <a:pt x="0" y="0"/>
                </a:moveTo>
                <a:lnTo>
                  <a:pt x="1816917" y="0"/>
                </a:lnTo>
                <a:lnTo>
                  <a:pt x="1816917" y="1198930"/>
                </a:lnTo>
                <a:lnTo>
                  <a:pt x="1654643" y="1198930"/>
                </a:lnTo>
                <a:lnTo>
                  <a:pt x="1654643" y="168860"/>
                </a:lnTo>
                <a:lnTo>
                  <a:pt x="162273" y="168860"/>
                </a:lnTo>
                <a:lnTo>
                  <a:pt x="162273" y="1198930"/>
                </a:lnTo>
                <a:lnTo>
                  <a:pt x="0" y="1198930"/>
                </a:lnTo>
                <a:close/>
              </a:path>
            </a:pathLst>
          </a:custGeom>
          <a:solidFill>
            <a:srgbClr val="D3481D"/>
          </a:solidFill>
          <a:ln w="25400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>
          <a:xfrm>
            <a:off x="6400165" y="6400800"/>
            <a:ext cx="2057400" cy="365125"/>
          </a:xfrm>
        </p:spPr>
        <p:txBody>
          <a:bodyPr vert="horz" lIns="91440" tIns="45720" rIns="91440" bIns="45720" rtlCol="0" anchor="t"/>
          <a:lstStyle/>
          <a:p>
            <a:pPr indent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  <p:sp>
        <p:nvSpPr>
          <p:cNvPr id="5" name="标题 4"/>
          <p:cNvSpPr>
            <a:spLocks noGrp="1"/>
          </p:cNvSpPr>
          <p:nvPr/>
        </p:nvSpPr>
        <p:spPr>
          <a:xfrm>
            <a:off x="419100" y="1228725"/>
            <a:ext cx="8291513" cy="7747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 baseline="0">
                <a:solidFill>
                  <a:srgbClr val="D3481D"/>
                </a:solidFill>
                <a:effectLst/>
                <a:latin typeface="Arial" panose="020B0604020202020204" pitchFamily="34" charset="0"/>
                <a:ea typeface="黑体" panose="02010600030101010101" pitchFamily="49" charset="-122"/>
                <a:cs typeface="+mn-ea"/>
              </a:defRPr>
            </a:lvl1pPr>
          </a:lstStyle>
          <a:p>
            <a:pPr fontAlgn="base">
              <a:lnSpc>
                <a:spcPct val="125000"/>
              </a:lnSpc>
            </a:pPr>
            <a:r>
              <a:rPr lang="en-US" altLang="zh-CN" sz="3200" strike="noStrike" noProof="1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黑体" panose="02010600030101010101" pitchFamily="49" charset="-122"/>
                <a:cs typeface="+mn-ea"/>
              </a:rPr>
              <a:t>PPT001</a:t>
            </a:r>
            <a:endParaRPr lang="en-US" altLang="zh-CN" sz="3200" strike="noStrike" noProof="1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ea typeface="黑体" panose="02010600030101010101" pitchFamily="49" charset="-122"/>
              <a:cs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/>
        </p:nvSpPr>
        <p:spPr>
          <a:xfrm>
            <a:off x="419100" y="3354388"/>
            <a:ext cx="8289925" cy="2225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-135255" algn="l" defTabSz="685800" rtl="0" eaLnBrk="1" latinLnBrk="0" hangingPunct="1">
              <a:spcBef>
                <a:spcPts val="225"/>
              </a:spcBef>
              <a:spcAft>
                <a:spcPts val="225"/>
              </a:spcAft>
              <a:buClrTx/>
              <a:buSzPct val="100000"/>
              <a:buFont typeface="Arial" panose="020B0604020202020204" pitchFamily="34" charset="0"/>
              <a:buChar char="•"/>
              <a:defRPr sz="2400" kern="1200" baseline="0">
                <a:solidFill>
                  <a:srgbClr val="3F3F3F"/>
                </a:solidFill>
                <a:latin typeface="Arial" panose="020B0604020202020204" pitchFamily="34" charset="0"/>
                <a:ea typeface="黑体" panose="02010600030101010101" pitchFamily="49" charset="-122"/>
                <a:cs typeface="+mn-ea"/>
              </a:defRPr>
            </a:lvl1pPr>
            <a:lvl2pPr marL="269875" indent="-135255" algn="l" defTabSz="685800" rtl="0" eaLnBrk="1" latinLnBrk="0" hangingPunct="1">
              <a:spcBef>
                <a:spcPts val="225"/>
              </a:spcBef>
              <a:spcAft>
                <a:spcPts val="225"/>
              </a:spcAft>
              <a:buClrTx/>
              <a:buFont typeface="Arial" panose="020B0604020202020204" pitchFamily="34" charset="0"/>
              <a:buChar char="•"/>
              <a:defRPr sz="2000" kern="1200" baseline="0">
                <a:solidFill>
                  <a:srgbClr val="3F3F3F"/>
                </a:solidFill>
                <a:latin typeface="Arial" panose="020B0604020202020204" pitchFamily="34" charset="0"/>
                <a:ea typeface="黑体" panose="02010600030101010101" pitchFamily="49" charset="-122"/>
                <a:cs typeface="+mn-ea"/>
              </a:defRPr>
            </a:lvl2pPr>
            <a:lvl3pPr marL="405130" indent="-135255" algn="l" defTabSz="685800" rtl="0" eaLnBrk="1" latinLnBrk="0" hangingPunct="1">
              <a:spcBef>
                <a:spcPts val="225"/>
              </a:spcBef>
              <a:spcAft>
                <a:spcPts val="225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3F3F3F"/>
                </a:solidFill>
                <a:latin typeface="Arial" panose="020B0604020202020204" pitchFamily="34" charset="0"/>
                <a:ea typeface="黑体" panose="02010600030101010101" pitchFamily="49" charset="-122"/>
                <a:cs typeface="+mn-ea"/>
              </a:defRPr>
            </a:lvl3pPr>
            <a:lvl4pPr marL="539750" indent="-135255" algn="l" defTabSz="685800" rtl="0" eaLnBrk="1" latinLnBrk="0" hangingPunct="1">
              <a:spcBef>
                <a:spcPts val="225"/>
              </a:spcBef>
              <a:spcAft>
                <a:spcPts val="225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3F3F3F"/>
                </a:solidFill>
                <a:latin typeface="Arial" panose="020B0604020202020204" pitchFamily="34" charset="0"/>
                <a:ea typeface="黑体" panose="02010600030101010101" pitchFamily="49" charset="-122"/>
                <a:cs typeface="+mn-ea"/>
              </a:defRPr>
            </a:lvl4pPr>
            <a:lvl5pPr marL="675005" indent="-135255" algn="l" defTabSz="685800" rtl="0" eaLnBrk="1" latinLnBrk="0" hangingPunct="1">
              <a:spcBef>
                <a:spcPts val="225"/>
              </a:spcBef>
              <a:spcAft>
                <a:spcPts val="225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3F3F3F"/>
                </a:solidFill>
                <a:latin typeface="Arial" panose="020B0604020202020204" pitchFamily="34" charset="0"/>
                <a:ea typeface="黑体" panose="02010600030101010101" pitchFamily="49" charset="-122"/>
                <a:cs typeface="+mn-ea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rgbClr val="3F3F3F"/>
                </a:solidFill>
                <a:latin typeface="Arial" panose="020B0604020202020204" pitchFamily="34" charset="0"/>
                <a:ea typeface="黑体" panose="02010600030101010101" pitchFamily="49" charset="-122"/>
                <a:cs typeface="+mn-ea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rgbClr val="3F3F3F"/>
                </a:solidFill>
                <a:latin typeface="Arial" panose="020B0604020202020204" pitchFamily="34" charset="0"/>
                <a:ea typeface="黑体" panose="02010600030101010101" pitchFamily="49" charset="-122"/>
                <a:cs typeface="+mn-ea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rgbClr val="3F3F3F"/>
                </a:solidFill>
                <a:latin typeface="Arial" panose="020B0604020202020204" pitchFamily="34" charset="0"/>
                <a:ea typeface="黑体" panose="02010600030101010101" pitchFamily="49" charset="-122"/>
                <a:cs typeface="+mn-ea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rgbClr val="3F3F3F"/>
                </a:solidFill>
                <a:latin typeface="Arial" panose="020B0604020202020204" pitchFamily="34" charset="0"/>
                <a:ea typeface="黑体" panose="02010600030101010101" pitchFamily="49" charset="-122"/>
                <a:cs typeface="+mn-ea"/>
              </a:defRPr>
            </a:lvl9pPr>
          </a:lstStyle>
          <a:p>
            <a:pPr algn="ctr" fontAlgn="base"/>
            <a:endParaRPr lang="en-US" altLang="zh-CN" strike="noStrike" noProof="1" smtClean="0">
              <a:latin typeface="Arial" panose="020B0604020202020204" pitchFamily="34" charset="0"/>
            </a:endParaRPr>
          </a:p>
          <a:p>
            <a:pPr algn="ctr" fontAlgn="base">
              <a:lnSpc>
                <a:spcPct val="140000"/>
              </a:lnSpc>
              <a:spcBef>
                <a:spcPts val="200"/>
              </a:spcBef>
              <a:spcAft>
                <a:spcPts val="200"/>
              </a:spcAft>
              <a:buSzTx/>
              <a:buNone/>
            </a:pPr>
            <a:r>
              <a:rPr lang="en-US" altLang="zh-CN" strike="noStrike" noProof="1" smtClean="0">
                <a:latin typeface="楷体_GB2312" panose="02010609030101010101" charset="-122"/>
                <a:ea typeface="楷体_GB2312" panose="02010609030101010101" charset="-122"/>
              </a:rPr>
              <a:t> </a:t>
            </a:r>
            <a:endParaRPr lang="en-US" altLang="zh-CN" strike="noStrike" noProof="1" smtClean="0">
              <a:latin typeface="楷体_GB2312" panose="02010609030101010101" charset="-122"/>
              <a:ea typeface="楷体_GB2312" panose="02010609030101010101" charset="-122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t"/>
          <a:lstStyle/>
          <a:p>
            <a:pPr indent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  <p:sp>
        <p:nvSpPr>
          <p:cNvPr id="13314" name="标题 4"/>
          <p:cNvSpPr>
            <a:spLocks noGrp="1"/>
          </p:cNvSpPr>
          <p:nvPr/>
        </p:nvSpPr>
        <p:spPr>
          <a:xfrm>
            <a:off x="223838" y="230188"/>
            <a:ext cx="8291512" cy="774700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b"/>
          <a:lstStyle/>
          <a:p>
            <a:pPr lvl="0" indent="0" algn="ctr">
              <a:lnSpc>
                <a:spcPct val="90000"/>
              </a:lnSpc>
            </a:pPr>
            <a:r>
              <a:rPr lang="zh-CN" altLang="en-US" sz="2800" b="1" dirty="0">
                <a:solidFill>
                  <a:srgbClr val="D3481D"/>
                </a:solidFill>
                <a:latin typeface="Arial" panose="020B0604020202020204" pitchFamily="34" charset="0"/>
                <a:ea typeface="黑体" panose="02010600030101010101" pitchFamily="49" charset="-122"/>
              </a:rPr>
              <a:t>目</a:t>
            </a:r>
            <a:r>
              <a:rPr lang="en-US" altLang="zh-CN" sz="2800" b="1" dirty="0">
                <a:solidFill>
                  <a:srgbClr val="D3481D"/>
                </a:solidFill>
                <a:latin typeface="Arial" panose="020B0604020202020204" pitchFamily="34" charset="0"/>
                <a:ea typeface="黑体" panose="02010600030101010101" pitchFamily="49" charset="-122"/>
              </a:rPr>
              <a:t>  </a:t>
            </a:r>
            <a:r>
              <a:rPr lang="zh-CN" altLang="en-US" sz="2800" b="1" dirty="0">
                <a:solidFill>
                  <a:srgbClr val="D3481D"/>
                </a:solidFill>
                <a:latin typeface="Arial" panose="020B0604020202020204" pitchFamily="34" charset="0"/>
                <a:ea typeface="黑体" panose="02010600030101010101" pitchFamily="49" charset="-122"/>
              </a:rPr>
              <a:t>录</a:t>
            </a:r>
            <a:endParaRPr lang="zh-CN" altLang="en-US" sz="2800" b="1" dirty="0">
              <a:solidFill>
                <a:srgbClr val="D3481D"/>
              </a:solidFill>
              <a:latin typeface="Arial" panose="020B0604020202020204" pitchFamily="34" charset="0"/>
              <a:ea typeface="黑体" panose="02010600030101010101" pitchFamily="49" charset="-122"/>
            </a:endParaRPr>
          </a:p>
        </p:txBody>
      </p:sp>
      <p:sp>
        <p:nvSpPr>
          <p:cNvPr id="6" name="内容占位符 5"/>
          <p:cNvSpPr>
            <a:spLocks noGrp="1"/>
          </p:cNvSpPr>
          <p:nvPr/>
        </p:nvSpPr>
        <p:spPr>
          <a:xfrm>
            <a:off x="536575" y="1336675"/>
            <a:ext cx="7978775" cy="46878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-135255" algn="l" defTabSz="685800" rtl="0" eaLnBrk="1" latinLnBrk="0" hangingPunct="1">
              <a:spcBef>
                <a:spcPts val="225"/>
              </a:spcBef>
              <a:spcAft>
                <a:spcPts val="225"/>
              </a:spcAft>
              <a:buClrTx/>
              <a:buSzPct val="100000"/>
              <a:buFont typeface="Arial" panose="020B0604020202020204" pitchFamily="34" charset="0"/>
              <a:buChar char="•"/>
              <a:defRPr sz="2400" kern="1200" baseline="0">
                <a:solidFill>
                  <a:srgbClr val="3F3F3F"/>
                </a:solidFill>
                <a:latin typeface="Arial" panose="020B0604020202020204" pitchFamily="34" charset="0"/>
                <a:ea typeface="黑体" panose="02010600030101010101" pitchFamily="49" charset="-122"/>
                <a:cs typeface="+mn-ea"/>
              </a:defRPr>
            </a:lvl1pPr>
            <a:lvl2pPr marL="269875" indent="-135255" algn="l" defTabSz="685800" rtl="0" eaLnBrk="1" latinLnBrk="0" hangingPunct="1">
              <a:spcBef>
                <a:spcPts val="225"/>
              </a:spcBef>
              <a:spcAft>
                <a:spcPts val="225"/>
              </a:spcAft>
              <a:buClrTx/>
              <a:buFont typeface="Arial" panose="020B0604020202020204" pitchFamily="34" charset="0"/>
              <a:buChar char="•"/>
              <a:defRPr sz="2000" kern="1200" baseline="0">
                <a:solidFill>
                  <a:srgbClr val="3F3F3F"/>
                </a:solidFill>
                <a:latin typeface="Arial" panose="020B0604020202020204" pitchFamily="34" charset="0"/>
                <a:ea typeface="黑体" panose="02010600030101010101" pitchFamily="49" charset="-122"/>
                <a:cs typeface="+mn-ea"/>
              </a:defRPr>
            </a:lvl2pPr>
            <a:lvl3pPr marL="405130" indent="-135255" algn="l" defTabSz="685800" rtl="0" eaLnBrk="1" latinLnBrk="0" hangingPunct="1">
              <a:spcBef>
                <a:spcPts val="225"/>
              </a:spcBef>
              <a:spcAft>
                <a:spcPts val="225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3F3F3F"/>
                </a:solidFill>
                <a:latin typeface="Arial" panose="020B0604020202020204" pitchFamily="34" charset="0"/>
                <a:ea typeface="黑体" panose="02010600030101010101" pitchFamily="49" charset="-122"/>
                <a:cs typeface="+mn-ea"/>
              </a:defRPr>
            </a:lvl3pPr>
            <a:lvl4pPr marL="539750" indent="-135255" algn="l" defTabSz="685800" rtl="0" eaLnBrk="1" latinLnBrk="0" hangingPunct="1">
              <a:spcBef>
                <a:spcPts val="225"/>
              </a:spcBef>
              <a:spcAft>
                <a:spcPts val="225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3F3F3F"/>
                </a:solidFill>
                <a:latin typeface="Arial" panose="020B0604020202020204" pitchFamily="34" charset="0"/>
                <a:ea typeface="黑体" panose="02010600030101010101" pitchFamily="49" charset="-122"/>
                <a:cs typeface="+mn-ea"/>
              </a:defRPr>
            </a:lvl4pPr>
            <a:lvl5pPr marL="675005" indent="-135255" algn="l" defTabSz="685800" rtl="0" eaLnBrk="1" latinLnBrk="0" hangingPunct="1">
              <a:spcBef>
                <a:spcPts val="225"/>
              </a:spcBef>
              <a:spcAft>
                <a:spcPts val="225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3F3F3F"/>
                </a:solidFill>
                <a:latin typeface="Arial" panose="020B0604020202020204" pitchFamily="34" charset="0"/>
                <a:ea typeface="黑体" panose="02010600030101010101" pitchFamily="49" charset="-122"/>
                <a:cs typeface="+mn-ea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rgbClr val="3F3F3F"/>
                </a:solidFill>
                <a:latin typeface="Arial" panose="020B0604020202020204" pitchFamily="34" charset="0"/>
                <a:ea typeface="黑体" panose="02010600030101010101" pitchFamily="49" charset="-122"/>
                <a:cs typeface="+mn-ea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rgbClr val="3F3F3F"/>
                </a:solidFill>
                <a:latin typeface="Arial" panose="020B0604020202020204" pitchFamily="34" charset="0"/>
                <a:ea typeface="黑体" panose="02010600030101010101" pitchFamily="49" charset="-122"/>
                <a:cs typeface="+mn-ea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rgbClr val="3F3F3F"/>
                </a:solidFill>
                <a:latin typeface="Arial" panose="020B0604020202020204" pitchFamily="34" charset="0"/>
                <a:ea typeface="黑体" panose="02010600030101010101" pitchFamily="49" charset="-122"/>
                <a:cs typeface="+mn-ea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rgbClr val="3F3F3F"/>
                </a:solidFill>
                <a:latin typeface="Arial" panose="020B0604020202020204" pitchFamily="34" charset="0"/>
                <a:ea typeface="黑体" panose="02010600030101010101" pitchFamily="49" charset="-122"/>
                <a:cs typeface="+mn-ea"/>
              </a:defRPr>
            </a:lvl9pPr>
          </a:lstStyle>
          <a:p>
            <a:pPr indent="755650" fontAlgn="base">
              <a:lnSpc>
                <a:spcPct val="220000"/>
              </a:lnSpc>
              <a:spcBef>
                <a:spcPts val="200"/>
              </a:spcBef>
              <a:spcAft>
                <a:spcPts val="200"/>
              </a:spcAft>
              <a:buNone/>
            </a:pPr>
            <a:r>
              <a:rPr lang="en-US" altLang="zh-CN" strike="noStrike" noProof="1" smtClean="0">
                <a:latin typeface="Arial" panose="020B0604020202020204" pitchFamily="34" charset="0"/>
                <a:ea typeface="黑体" panose="02010600030101010101" pitchFamily="49" charset="-122"/>
                <a:cs typeface="+mn-ea"/>
              </a:rPr>
              <a:t>一、</a:t>
            </a:r>
            <a:endParaRPr lang="zh-CN" altLang="en-US" strike="noStrike" noProof="1" smtClean="0">
              <a:latin typeface="Arial" panose="020B0604020202020204" pitchFamily="34" charset="0"/>
              <a:ea typeface="黑体" panose="02010600030101010101" pitchFamily="49" charset="-122"/>
              <a:cs typeface="+mn-ea"/>
            </a:endParaRPr>
          </a:p>
          <a:p>
            <a:pPr indent="755650" fontAlgn="base">
              <a:lnSpc>
                <a:spcPct val="220000"/>
              </a:lnSpc>
              <a:spcBef>
                <a:spcPts val="200"/>
              </a:spcBef>
              <a:spcAft>
                <a:spcPts val="200"/>
              </a:spcAft>
              <a:buNone/>
            </a:pPr>
            <a:r>
              <a:rPr lang="zh-CN" altLang="zh-CN" strike="noStrike" noProof="1" smtClean="0">
                <a:latin typeface="Arial" panose="020B0604020202020204" pitchFamily="34" charset="0"/>
                <a:ea typeface="黑体" panose="02010600030101010101" pitchFamily="49" charset="-122"/>
                <a:cs typeface="+mn-ea"/>
              </a:rPr>
              <a:t>二、</a:t>
            </a:r>
            <a:endParaRPr lang="zh-CN" altLang="zh-CN" strike="noStrike" noProof="1" smtClean="0">
              <a:latin typeface="Arial" panose="020B0604020202020204" pitchFamily="34" charset="0"/>
              <a:ea typeface="黑体" panose="02010600030101010101" pitchFamily="49" charset="-122"/>
              <a:cs typeface="+mn-ea"/>
            </a:endParaRPr>
          </a:p>
        </p:txBody>
      </p:sp>
    </p:spTree>
    <p:custDataLst>
      <p:tags r:id="rId1"/>
    </p:custDataLst>
  </p:cSld>
  <p:clrMapOvr>
    <a:masterClrMapping/>
  </p:clrMapOvr>
  <p:transition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标题 1"/>
          <p:cNvSpPr>
            <a:spLocks noGrp="1"/>
          </p:cNvSpPr>
          <p:nvPr>
            <p:ph type="title"/>
          </p:nvPr>
        </p:nvSpPr>
        <p:spPr>
          <a:xfrm>
            <a:off x="419100" y="366713"/>
            <a:ext cx="8291513" cy="774700"/>
          </a:xfrm>
          <a:noFill/>
          <a:ln>
            <a:noFill/>
          </a:ln>
        </p:spPr>
        <p:txBody>
          <a:bodyPr lIns="91440" tIns="45720" rIns="91440" bIns="45720" anchor="b"/>
          <a:lstStyle/>
          <a:p>
            <a:pPr algn="ctr" defTabSz="685800">
              <a:buNone/>
            </a:pPr>
            <a:r>
              <a:rPr lang="en-US" altLang="zh-CN" smtClean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黑体" panose="02010600030101010101" pitchFamily="49" charset="-122"/>
                <a:cs typeface="+mn-ea"/>
                <a:sym typeface="+mn-ea"/>
              </a:rPr>
              <a:t>PPT001</a:t>
            </a:r>
            <a:endParaRPr lang="zh-CN" altLang="en-US" kern="1200" baseline="0">
              <a:latin typeface="+mj-lt"/>
              <a:ea typeface="+mn-ea"/>
              <a:cs typeface="+mj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7038" y="1381125"/>
            <a:ext cx="8291513" cy="4430713"/>
          </a:xfrm>
        </p:spPr>
        <p:txBody>
          <a:bodyPr>
            <a:normAutofit/>
          </a:bodyPr>
          <a:lstStyle/>
          <a:p>
            <a:pPr marL="0" indent="0" fontAlgn="auto">
              <a:lnSpc>
                <a:spcPct val="150000"/>
              </a:lnSpc>
              <a:buClr>
                <a:srgbClr val="0000FF"/>
              </a:buClr>
              <a:buFont typeface="Wingdings" panose="05000000000000000000" pitchFamily="2" charset="2"/>
              <a:buNone/>
            </a:pPr>
            <a:r>
              <a:rPr lang="en-US" altLang="zh-CN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黑体" panose="02010600030101010101" pitchFamily="49" charset="-122"/>
                <a:cs typeface="+mn-ea"/>
                <a:sym typeface="+mn-ea"/>
              </a:rPr>
              <a:t>PPT001</a:t>
            </a:r>
            <a:endParaRPr lang="zh-CN" altLang="en-US" b="1" strike="noStrike" noProof="1">
              <a:solidFill>
                <a:schemeClr val="tx1"/>
              </a:solidFill>
              <a:latin typeface="宋体" panose="02010600030101010101" pitchFamily="2" charset="-122"/>
              <a:sym typeface="+mn-ea"/>
            </a:endParaRPr>
          </a:p>
          <a:p>
            <a:pPr marL="0" indent="0" fontAlgn="auto">
              <a:lnSpc>
                <a:spcPct val="150000"/>
              </a:lnSpc>
              <a:buClr>
                <a:srgbClr val="0000FF"/>
              </a:buClr>
              <a:buFont typeface="Wingdings" panose="05000000000000000000" pitchFamily="2" charset="2"/>
              <a:buNone/>
            </a:pPr>
            <a:endParaRPr lang="zh-CN" altLang="en-US" b="1" strike="noStrike" noProof="1">
              <a:solidFill>
                <a:schemeClr val="tx1"/>
              </a:solidFill>
              <a:latin typeface="宋体" panose="02010600030101010101" pitchFamily="2" charset="-122"/>
              <a:sym typeface="+mn-ea"/>
            </a:endParaRPr>
          </a:p>
          <a:p>
            <a:pPr marL="0" algn="l" fontAlgn="base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SzTx/>
              <a:buFont typeface="Wingdings" panose="05000000000000000000" pitchFamily="2" charset="2"/>
              <a:buNone/>
            </a:pPr>
            <a:r>
              <a:rPr lang="en-US" altLang="zh-CN" strike="noStrike" noProof="1">
                <a:latin typeface="楷体_GB2312" panose="02010609030101010101" charset="-122"/>
                <a:ea typeface="楷体_GB2312" panose="02010609030101010101" charset="-122"/>
                <a:sym typeface="+mn-ea"/>
              </a:rPr>
              <a:t>   </a:t>
            </a:r>
            <a:endParaRPr lang="zh-CN" altLang="en-US" strike="noStrike" noProof="1">
              <a:latin typeface="楷体_GB2312" panose="02010609030101010101" charset="-122"/>
              <a:ea typeface="楷体_GB2312" panose="0201060903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threePt" dir="t"/>
            </a:scene3d>
          </a:bodyPr>
          <a:lstStyle/>
          <a:p>
            <a:pPr algn="ctr" fontAlgn="auto"/>
            <a:r>
              <a:rPr lang="en-US" altLang="zh-CN" smtClean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黑体" panose="02010600030101010101" pitchFamily="49" charset="-122"/>
                <a:cs typeface="+mn-ea"/>
                <a:sym typeface="+mn-ea"/>
              </a:rPr>
              <a:t>PPT001</a:t>
            </a:r>
            <a:endParaRPr lang="zh-CN" altLang="en-US" b="1" strike="noStrike" kern="1200" baseline="0" noProof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宋体" panose="02010600030101010101" pitchFamily="2" charset="-122"/>
              <a:ea typeface="+mn-ea"/>
              <a:cs typeface="+mn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19100" y="1492250"/>
            <a:ext cx="8289925" cy="4471988"/>
          </a:xfrm>
        </p:spPr>
        <p:txBody>
          <a:bodyPr>
            <a:normAutofit/>
          </a:bodyPr>
          <a:lstStyle/>
          <a:p>
            <a:pPr eaLnBrk="1" fontAlgn="auto" hangingPunct="1">
              <a:buNone/>
            </a:pPr>
            <a:r>
              <a:rPr lang="en-US" altLang="zh-CN" b="1" dirty="0">
                <a:solidFill>
                  <a:srgbClr val="C00000"/>
                </a:solidFill>
                <a:latin typeface="楷体_GB2312" panose="02010609030101010101" charset="-122"/>
                <a:ea typeface="楷体_GB2312" panose="02010609030101010101" charset="-122"/>
                <a:sym typeface="Arial" panose="020B0604020202020204" pitchFamily="34" charset="0"/>
              </a:rPr>
              <a:t>  </a:t>
            </a:r>
            <a:r>
              <a:rPr lang="en-US" altLang="zh-CN" b="1" dirty="0">
                <a:solidFill>
                  <a:schemeClr val="tx1"/>
                </a:solidFill>
                <a:latin typeface="楷体_GB2312" panose="02010609030101010101" charset="-122"/>
                <a:ea typeface="楷体_GB2312" panose="02010609030101010101" charset="-122"/>
                <a:sym typeface="Arial" panose="020B0604020202020204" pitchFamily="34" charset="0"/>
              </a:rPr>
              <a:t>  </a:t>
            </a:r>
            <a:r>
              <a:rPr lang="zh-CN" altLang="en-US" b="1" dirty="0">
                <a:solidFill>
                  <a:schemeClr val="tx1"/>
                </a:solidFill>
                <a:latin typeface="楷体_GB2312" panose="02010609030101010101" charset="-122"/>
                <a:ea typeface="楷体_GB2312" panose="02010609030101010101" charset="-122"/>
                <a:sym typeface="Arial" panose="020B0604020202020204" pitchFamily="34" charset="0"/>
              </a:rPr>
              <a:t>一、</a:t>
            </a:r>
            <a:r>
              <a:rPr lang="en-US" altLang="zh-CN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黑体" panose="02010600030101010101" pitchFamily="49" charset="-122"/>
                <a:cs typeface="+mn-ea"/>
                <a:sym typeface="+mn-ea"/>
              </a:rPr>
              <a:t>PPT001</a:t>
            </a:r>
            <a:endParaRPr lang="zh-CN" altLang="en-US" b="1" strike="noStrike" noProof="1">
              <a:solidFill>
                <a:schemeClr val="tx1"/>
              </a:solidFill>
              <a:latin typeface="楷体_GB2312" panose="02010609030101010101" charset="-122"/>
              <a:ea typeface="楷体_GB2312" panose="02010609030101010101" charset="-122"/>
              <a:sym typeface="Arial" panose="020B0604020202020204" pitchFamily="34" charset="0"/>
            </a:endParaRPr>
          </a:p>
          <a:p>
            <a:pPr eaLnBrk="1" fontAlgn="auto" hangingPunct="1">
              <a:buNone/>
            </a:pPr>
            <a:endParaRPr lang="zh-CN" altLang="en-US" b="1" strike="noStrike" noProof="1">
              <a:solidFill>
                <a:srgbClr val="C00000"/>
              </a:solidFill>
              <a:latin typeface="楷体_GB2312" panose="02010609030101010101" charset="-122"/>
              <a:ea typeface="楷体_GB2312" panose="02010609030101010101" charset="-122"/>
              <a:sym typeface="Arial" panose="020B0604020202020204" pitchFamily="34" charset="0"/>
            </a:endParaRPr>
          </a:p>
          <a:p>
            <a:pPr algn="l" eaLnBrk="1" fontAlgn="base" hangingPunct="1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SzTx/>
              <a:buNone/>
            </a:pPr>
            <a:r>
              <a:rPr lang="en-US" altLang="zh-CN" dirty="0">
                <a:latin typeface="楷体_GB2312" panose="02010609030101010101" charset="-122"/>
                <a:ea typeface="楷体_GB2312" panose="02010609030101010101" charset="-122"/>
                <a:sym typeface="Arial" panose="020B0604020202020204" pitchFamily="34" charset="0"/>
              </a:rPr>
              <a:t>    </a:t>
            </a:r>
            <a:r>
              <a:rPr lang="zh-CN" altLang="en-US" b="1" strike="noStrike" noProof="1">
                <a:solidFill>
                  <a:srgbClr val="C00000"/>
                </a:solidFill>
                <a:latin typeface="楷体_GB2312" panose="02010609030101010101" charset="-122"/>
                <a:ea typeface="楷体_GB2312" panose="02010609030101010101" charset="-122"/>
                <a:sym typeface="Arial" panose="020B0604020202020204" pitchFamily="34" charset="0"/>
              </a:rPr>
              <a:t>    </a:t>
            </a:r>
            <a:endParaRPr lang="zh-CN" altLang="en-US" b="1" strike="noStrike" noProof="1">
              <a:solidFill>
                <a:srgbClr val="C00000"/>
              </a:solidFill>
              <a:latin typeface="楷体_GB2312" panose="02010609030101010101" charset="-122"/>
              <a:ea typeface="楷体_GB2312" panose="02010609030101010101" charset="-122"/>
              <a:sym typeface="Arial" panose="020B0604020202020204" pitchFamily="34" charset="0"/>
            </a:endParaRPr>
          </a:p>
          <a:p>
            <a:pPr eaLnBrk="1" fontAlgn="auto" hangingPunct="1">
              <a:buNone/>
            </a:pPr>
            <a:endParaRPr lang="zh-CN" altLang="en-US" b="1" strike="noStrike" noProof="1">
              <a:solidFill>
                <a:srgbClr val="C00000"/>
              </a:solidFill>
              <a:latin typeface="楷体_GB2312" panose="02010609030101010101" charset="-122"/>
              <a:ea typeface="楷体_GB2312" panose="02010609030101010101" charset="-122"/>
              <a:sym typeface="Arial" panose="020B0604020202020204" pitchFamily="34" charset="0"/>
            </a:endParaRPr>
          </a:p>
          <a:p>
            <a:pPr eaLnBrk="1" fontAlgn="auto" hangingPunct="1">
              <a:buNone/>
            </a:pPr>
            <a:endParaRPr lang="zh-CN" altLang="en-US" b="1" strike="noStrike" noProof="1">
              <a:solidFill>
                <a:srgbClr val="C00000"/>
              </a:solidFill>
              <a:latin typeface="楷体_GB2312" panose="02010609030101010101" charset="-122"/>
              <a:ea typeface="楷体_GB2312" panose="02010609030101010101" charset="-122"/>
              <a:sym typeface="Arial" panose="020B0604020202020204" pitchFamily="34" charset="0"/>
            </a:endParaRPr>
          </a:p>
          <a:p>
            <a:pPr eaLnBrk="1" fontAlgn="auto" hangingPunct="1">
              <a:buNone/>
            </a:pPr>
            <a:endParaRPr lang="zh-CN" altLang="en-US" b="1" strike="noStrike" noProof="1">
              <a:solidFill>
                <a:srgbClr val="C00000"/>
              </a:solidFill>
              <a:latin typeface="楷体_GB2312" panose="02010609030101010101" charset="-122"/>
              <a:ea typeface="楷体_GB2312" panose="02010609030101010101" charset="-122"/>
              <a:sym typeface="Arial" panose="020B0604020202020204" pitchFamily="34" charset="0"/>
            </a:endParaRPr>
          </a:p>
          <a:p>
            <a:pPr eaLnBrk="1" fontAlgn="auto" hangingPunct="1">
              <a:buNone/>
            </a:pPr>
            <a:endParaRPr lang="zh-CN" altLang="en-US" b="1" strike="noStrike" noProof="1">
              <a:solidFill>
                <a:srgbClr val="C00000"/>
              </a:solidFill>
              <a:latin typeface="楷体_GB2312" panose="02010609030101010101" charset="-122"/>
              <a:ea typeface="楷体_GB2312" panose="02010609030101010101" charset="-122"/>
              <a:sym typeface="Arial" panose="020B0604020202020204" pitchFamily="34" charset="0"/>
            </a:endParaRPr>
          </a:p>
          <a:p>
            <a:pPr eaLnBrk="1" fontAlgn="auto" hangingPunct="1">
              <a:buNone/>
            </a:pPr>
            <a:endParaRPr lang="zh-CN" altLang="en-US" b="1" strike="noStrike" noProof="1">
              <a:solidFill>
                <a:srgbClr val="C00000"/>
              </a:solidFill>
              <a:latin typeface="楷体_GB2312" panose="02010609030101010101" charset="-122"/>
              <a:ea typeface="楷体_GB2312" panose="02010609030101010101" charset="-122"/>
              <a:sym typeface="Arial" panose="020B0604020202020204" pitchFamily="34" charset="0"/>
            </a:endParaRPr>
          </a:p>
          <a:p>
            <a:pPr eaLnBrk="1" fontAlgn="auto" hangingPunct="1">
              <a:buNone/>
            </a:pPr>
            <a:endParaRPr lang="zh-CN" altLang="en-US" b="1" strike="noStrike" noProof="1">
              <a:solidFill>
                <a:srgbClr val="C00000"/>
              </a:solidFill>
              <a:latin typeface="楷体_GB2312" panose="02010609030101010101" charset="-122"/>
              <a:ea typeface="楷体_GB2312" panose="02010609030101010101" charset="-122"/>
              <a:sym typeface="Arial" panose="020B0604020202020204" pitchFamily="34" charset="0"/>
            </a:endParaRPr>
          </a:p>
          <a:p>
            <a:pPr eaLnBrk="1" fontAlgn="auto" hangingPunct="1">
              <a:buNone/>
            </a:pPr>
            <a:endParaRPr lang="zh-CN" altLang="en-US" b="1" strike="noStrike" noProof="1">
              <a:solidFill>
                <a:srgbClr val="C00000"/>
              </a:solidFill>
              <a:latin typeface="楷体_GB2312" panose="02010609030101010101" charset="-122"/>
              <a:ea typeface="楷体_GB2312" panose="02010609030101010101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17860" y="366948"/>
            <a:ext cx="8291706" cy="774006"/>
          </a:xfrm>
        </p:spPr>
        <p:txBody>
          <a:bodyPr>
            <a:normAutofit/>
            <a:scene3d>
              <a:camera prst="orthographicFront"/>
              <a:lightRig rig="threePt" dir="t"/>
            </a:scene3d>
          </a:bodyPr>
          <a:lstStyle/>
          <a:p>
            <a:pPr algn="ctr" fontAlgn="auto"/>
            <a:r>
              <a:rPr lang="en-US" altLang="zh-CN" smtClean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黑体" panose="02010600030101010101" pitchFamily="49" charset="-122"/>
                <a:cs typeface="+mn-ea"/>
                <a:sym typeface="+mn-ea"/>
              </a:rPr>
              <a:t>PPT001</a:t>
            </a:r>
            <a:endParaRPr lang="zh-CN" altLang="en-US" b="1" strike="noStrike" kern="1200" baseline="0" noProof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宋体" panose="02010600030101010101" pitchFamily="2" charset="-122"/>
              <a:ea typeface="+mn-ea"/>
              <a:cs typeface="+mn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61720" y="1357630"/>
            <a:ext cx="7536180" cy="4596130"/>
          </a:xfrm>
        </p:spPr>
        <p:txBody>
          <a:bodyPr>
            <a:normAutofit/>
          </a:bodyPr>
          <a:lstStyle/>
          <a:p>
            <a:pPr indent="631825" defTabSz="685800" fontAlgn="auto">
              <a:lnSpc>
                <a:spcPct val="140000"/>
              </a:lnSpc>
              <a:buClr>
                <a:srgbClr val="0000FF"/>
              </a:buClr>
              <a:buSzPct val="100000"/>
              <a:buFont typeface="Wingdings" panose="05000000000000000000" pitchFamily="2" charset="2"/>
              <a:buNone/>
            </a:pPr>
            <a:r>
              <a:rPr lang="zh-CN" altLang="en-US" sz="2800" b="1" dirty="0">
                <a:solidFill>
                  <a:schemeClr val="tx1"/>
                </a:solidFill>
                <a:latin typeface="楷体_GB2312" panose="02010609030101010101" charset="-122"/>
                <a:ea typeface="楷体_GB2312" panose="02010609030101010101" charset="-122"/>
                <a:sym typeface="Arial" panose="020B0604020202020204" pitchFamily="34" charset="0"/>
              </a:rPr>
              <a:t>二、</a:t>
            </a:r>
            <a:r>
              <a:rPr lang="en-US" altLang="zh-CN" sz="280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黑体" panose="02010600030101010101" pitchFamily="49" charset="-122"/>
                <a:cs typeface="+mn-ea"/>
                <a:sym typeface="+mn-ea"/>
              </a:rPr>
              <a:t>PPT001</a:t>
            </a:r>
            <a:endParaRPr lang="zh-CN" altLang="en-US" sz="2800" b="1" dirty="0">
              <a:solidFill>
                <a:schemeClr val="tx1"/>
              </a:solidFill>
              <a:latin typeface="楷体_GB2312" panose="02010609030101010101" charset="-122"/>
              <a:ea typeface="楷体_GB2312" panose="02010609030101010101" charset="-122"/>
              <a:sym typeface="Arial" panose="020B0604020202020204" pitchFamily="34" charset="0"/>
            </a:endParaRPr>
          </a:p>
          <a:p>
            <a:pPr indent="631825" defTabSz="685800" fontAlgn="auto">
              <a:lnSpc>
                <a:spcPct val="140000"/>
              </a:lnSpc>
              <a:buClr>
                <a:srgbClr val="0000FF"/>
              </a:buClr>
              <a:buSzPct val="100000"/>
              <a:buFont typeface="Wingdings" panose="05000000000000000000" pitchFamily="2" charset="2"/>
              <a:buNone/>
            </a:pPr>
            <a:endParaRPr lang="zh-CN" altLang="en-US" sz="2800" b="1" dirty="0">
              <a:solidFill>
                <a:srgbClr val="C00000"/>
              </a:solidFill>
              <a:latin typeface="楷体_GB2312" panose="02010609030101010101" charset="-122"/>
              <a:ea typeface="楷体_GB2312" panose="02010609030101010101" charset="-122"/>
              <a:sym typeface="Arial" panose="020B0604020202020204" pitchFamily="34" charset="0"/>
            </a:endParaRPr>
          </a:p>
          <a:p>
            <a:pPr indent="631825" defTabSz="685800" fontAlgn="auto">
              <a:lnSpc>
                <a:spcPct val="140000"/>
              </a:lnSpc>
              <a:buClr>
                <a:srgbClr val="0000FF"/>
              </a:buClr>
              <a:buSzPct val="100000"/>
              <a:buFont typeface="Wingdings" panose="05000000000000000000" pitchFamily="2" charset="2"/>
              <a:buNone/>
            </a:pPr>
            <a:endParaRPr lang="zh-CN" altLang="en-US" sz="2800" strike="noStrike" noProof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_GB2312" panose="02010609030101010101" charset="-122"/>
              <a:ea typeface="楷体_GB2312" panose="02010609030101010101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t"/>
          <a:lstStyle/>
          <a:p>
            <a:pPr indent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  <p:sp>
        <p:nvSpPr>
          <p:cNvPr id="104450" name="标题 4"/>
          <p:cNvSpPr>
            <a:spLocks noGrp="1"/>
          </p:cNvSpPr>
          <p:nvPr/>
        </p:nvSpPr>
        <p:spPr>
          <a:xfrm>
            <a:off x="419100" y="366713"/>
            <a:ext cx="8291513" cy="774700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b"/>
          <a:lstStyle/>
          <a:p>
            <a:pPr lvl="0" indent="0">
              <a:lnSpc>
                <a:spcPct val="115000"/>
              </a:lnSpc>
            </a:pPr>
            <a:endParaRPr lang="en-US" altLang="zh-CN" sz="2800" b="1" dirty="0">
              <a:solidFill>
                <a:srgbClr val="D3481D"/>
              </a:solidFill>
              <a:latin typeface="Arial" panose="020B0604020202020204" pitchFamily="34" charset="0"/>
              <a:ea typeface="黑体" panose="02010600030101010101" pitchFamily="49" charset="-122"/>
            </a:endParaRPr>
          </a:p>
        </p:txBody>
      </p:sp>
      <p:sp>
        <p:nvSpPr>
          <p:cNvPr id="104451" name="内容占位符 5"/>
          <p:cNvSpPr>
            <a:spLocks noGrp="1"/>
          </p:cNvSpPr>
          <p:nvPr/>
        </p:nvSpPr>
        <p:spPr>
          <a:xfrm>
            <a:off x="419100" y="3060700"/>
            <a:ext cx="8291513" cy="3001963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t"/>
          <a:lstStyle/>
          <a:p>
            <a:pPr lvl="0" indent="-135255">
              <a:lnSpc>
                <a:spcPct val="120000"/>
              </a:lnSpc>
              <a:spcBef>
                <a:spcPts val="225"/>
              </a:spcBef>
              <a:spcAft>
                <a:spcPts val="225"/>
              </a:spcAft>
              <a:buFont typeface="Arial" panose="020B0604020202020204" pitchFamily="34" charset="0"/>
              <a:buChar char="•"/>
            </a:pPr>
            <a:endParaRPr lang="en-US" altLang="zh-CN" sz="2400" dirty="0" err="1">
              <a:solidFill>
                <a:srgbClr val="3F3F3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4452" name="文本框 3"/>
          <p:cNvSpPr txBox="1"/>
          <p:nvPr/>
        </p:nvSpPr>
        <p:spPr>
          <a:xfrm>
            <a:off x="419100" y="2590800"/>
            <a:ext cx="7499985" cy="101473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lvl="0" indent="0" algn="ctr"/>
            <a:r>
              <a:rPr lang="zh-CN" altLang="en-US" sz="6000" dirty="0">
                <a:solidFill>
                  <a:srgbClr val="3D3D3D"/>
                </a:solidFill>
                <a:latin typeface="方正舒体" panose="02010601030101010101" pitchFamily="2" charset="-122"/>
                <a:ea typeface="方正舒体" panose="02010601030101010101" pitchFamily="2" charset="-122"/>
              </a:rPr>
              <a:t>谢谢大家！</a:t>
            </a:r>
            <a:endParaRPr lang="en-US" altLang="zh-CN" sz="6000" dirty="0">
              <a:solidFill>
                <a:srgbClr val="3D3D3D"/>
              </a:solidFill>
              <a:latin typeface="方正舒体" panose="02010601030101010101" pitchFamily="2" charset="-122"/>
              <a:ea typeface="方正舒体" panose="02010601030101010101" pitchFamily="2" charset="-122"/>
            </a:endParaRPr>
          </a:p>
        </p:txBody>
      </p:sp>
      <p:pic>
        <p:nvPicPr>
          <p:cNvPr id="104453" name="图片 6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5105400" y="0"/>
            <a:ext cx="3781425" cy="2695575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2"/>
    </p:custDataLst>
  </p:cSld>
  <p:clrMapOvr>
    <a:masterClrMapping/>
  </p:clrMapOvr>
  <p:transition>
    <p:zoom/>
  </p:transition>
</p:sld>
</file>

<file path=ppt/tags/tag1.xml><?xml version="1.0" encoding="utf-8"?>
<p:tagLst xmlns:p="http://schemas.openxmlformats.org/presentationml/2006/main">
  <p:tag name="KSO_WM_TEMPLATE_CATEGORY" val="custom"/>
  <p:tag name="KSO_WM_TEMPLATE_INDEX" val="431"/>
  <p:tag name="KSO_WM_TAG_VERSION" val="1.0"/>
  <p:tag name="KSO_WM_SLIDE_ID" val="custom431_13"/>
  <p:tag name="KSO_WM_SLIDE_INDEX" val="13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33*241"/>
  <p:tag name="KSO_WM_SLIDE_SIZE" val="653*236"/>
</p:tagLst>
</file>

<file path=ppt/tags/tag2.xml><?xml version="1.0" encoding="utf-8"?>
<p:tagLst xmlns:p="http://schemas.openxmlformats.org/presentationml/2006/main">
  <p:tag name="KSO_WM_TEMPLATE_CATEGORY" val="custom"/>
  <p:tag name="KSO_WM_TEMPLATE_INDEX" val="431"/>
  <p:tag name="KSO_WM_TAG_VERSION" val="1.0"/>
  <p:tag name="KSO_WM_SLIDE_ID" val="custom431_13"/>
  <p:tag name="KSO_WM_SLIDE_INDEX" val="13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33*241"/>
  <p:tag name="KSO_WM_SLIDE_SIZE" val="653*236"/>
</p:tagLst>
</file>

<file path=ppt/tags/tag3.xml><?xml version="1.0" encoding="utf-8"?>
<p:tagLst xmlns:p="http://schemas.openxmlformats.org/presentationml/2006/main">
  <p:tag name="KSO_WM_TEMPLATE_CATEGORY" val="custom"/>
  <p:tag name="KSO_WM_TEMPLATE_INDEX" val="431"/>
  <p:tag name="KSO_WM_TAG_VERSION" val="1.0"/>
  <p:tag name="KSO_WM_SLIDE_ID" val="custom431_13"/>
  <p:tag name="KSO_WM_SLIDE_INDEX" val="13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33*241"/>
  <p:tag name="KSO_WM_SLIDE_SIZE" val="653*236"/>
</p:tagLst>
</file>

<file path=ppt/theme/theme1.xml><?xml version="1.0" encoding="utf-8"?>
<a:theme xmlns:a="http://schemas.openxmlformats.org/drawingml/2006/main" name="1_A000120140530A99PPBG">
  <a:themeElements>
    <a:clrScheme name="自定义 1">
      <a:dk1>
        <a:srgbClr val="3F3F3F"/>
      </a:dk1>
      <a:lt1>
        <a:sysClr val="window" lastClr="FFFFFF"/>
      </a:lt1>
      <a:dk2>
        <a:srgbClr val="3F3F3F"/>
      </a:dk2>
      <a:lt2>
        <a:srgbClr val="FFFFFF"/>
      </a:lt2>
      <a:accent1>
        <a:srgbClr val="D3481D"/>
      </a:accent1>
      <a:accent2>
        <a:srgbClr val="EE9808"/>
      </a:accent2>
      <a:accent3>
        <a:srgbClr val="ECCC0A"/>
      </a:accent3>
      <a:accent4>
        <a:srgbClr val="D5E14B"/>
      </a:accent4>
      <a:accent5>
        <a:srgbClr val="62B56D"/>
      </a:accent5>
      <a:accent6>
        <a:srgbClr val="3E91D5"/>
      </a:accent6>
      <a:hlink>
        <a:srgbClr val="2998E3"/>
      </a:hlink>
      <a:folHlink>
        <a:srgbClr val="7F723D"/>
      </a:folHlink>
    </a:clrScheme>
    <a:fontScheme name="KSO主题文字4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lnSpc>
            <a:spcPct val="130000"/>
          </a:lnSpc>
          <a:defRPr sz="1400" dirty="0" smtClean="0">
            <a:latin typeface="Arial" panose="020B0604020202020204" pitchFamily="34" charset="0"/>
            <a:ea typeface="微软雅黑" panose="020B0503020204020204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</Words>
  <Application>WPS 演示</Application>
  <PresentationFormat>全屏显示(4:3)</PresentationFormat>
  <Paragraphs>42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6" baseType="lpstr">
      <vt:lpstr>Arial</vt:lpstr>
      <vt:lpstr>宋体</vt:lpstr>
      <vt:lpstr>Wingdings</vt:lpstr>
      <vt:lpstr>微软雅黑</vt:lpstr>
      <vt:lpstr>Arial Narrow</vt:lpstr>
      <vt:lpstr>黑体</vt:lpstr>
      <vt:lpstr>楷体_GB2312</vt:lpstr>
      <vt:lpstr>方正舒体</vt:lpstr>
      <vt:lpstr>Arial Unicode MS</vt:lpstr>
      <vt:lpstr>1_A000120140530A99PPBG</vt:lpstr>
      <vt:lpstr>PowerPoint 演示文稿</vt:lpstr>
      <vt:lpstr>PowerPoint 演示文稿</vt:lpstr>
      <vt:lpstr>校园食品安全重要性</vt:lpstr>
      <vt:lpstr>校园食品安全注意要点</vt:lpstr>
      <vt:lpstr>校园食品安全注意要点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669</cp:revision>
  <dcterms:created xsi:type="dcterms:W3CDTF">2017-06-17T07:02:00Z</dcterms:created>
  <dcterms:modified xsi:type="dcterms:W3CDTF">2024-12-15T06:24:07Z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KSOProductBuildVer">
    <vt:lpwstr>2052-10.8.2.6613</vt:lpwstr>
  </property>
  <property fmtid="{D5CDD505-2E9C-101B-9397-08002B2CF9AE}" pid="4" name="ICV">
    <vt:lpwstr>C75441B88C1E457980ABF34C57AE1820</vt:lpwstr>
  </property>
</Properties>
</file>